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2" r:id="rId3"/>
    <p:sldId id="258" r:id="rId4"/>
    <p:sldId id="259" r:id="rId5"/>
    <p:sldId id="260" r:id="rId6"/>
    <p:sldId id="266" r:id="rId7"/>
    <p:sldId id="273" r:id="rId8"/>
    <p:sldId id="267" r:id="rId9"/>
    <p:sldId id="261" r:id="rId10"/>
    <p:sldId id="263" r:id="rId11"/>
    <p:sldId id="268" r:id="rId12"/>
    <p:sldId id="264" r:id="rId13"/>
    <p:sldId id="265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93798" autoAdjust="0"/>
  </p:normalViewPr>
  <p:slideViewPr>
    <p:cSldViewPr snapToGrid="0" snapToObjects="1">
      <p:cViewPr>
        <p:scale>
          <a:sx n="70" d="100"/>
          <a:sy n="70" d="100"/>
        </p:scale>
        <p:origin x="522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6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8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6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2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8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4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DA02F-50CC-9140-873A-5C5472B82E1A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91EE-F04F-5744-92C0-276F94687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21222" y="18151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giới thiệu sản phẩm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852145" y="18151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74158" y="3816457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766981" y="38309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133259" y="1815190"/>
            <a:ext cx="2147048" cy="1298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r>
              <a:rPr lang="en-US" dirty="0"/>
              <a:t>l</a:t>
            </a:r>
            <a:r>
              <a:rPr lang="vi-VN" dirty="0"/>
              <a:t>ip demo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133259" y="3898924"/>
            <a:ext cx="2147048" cy="12981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Yêu cầu đăng kí tạo tài khoản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tyc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524000" y="342839"/>
            <a:ext cx="2147048" cy="4730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766613" y="351884"/>
            <a:ext cx="1425388" cy="47975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5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07425" y="1926850"/>
            <a:ext cx="9269104" cy="950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14" name="Rounded Rectangle 4"/>
          <p:cNvSpPr/>
          <p:nvPr/>
        </p:nvSpPr>
        <p:spPr>
          <a:xfrm>
            <a:off x="2456597" y="3026016"/>
            <a:ext cx="9269104" cy="950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4"/>
          <p:cNvSpPr/>
          <p:nvPr/>
        </p:nvSpPr>
        <p:spPr>
          <a:xfrm>
            <a:off x="2443818" y="4187101"/>
            <a:ext cx="9269104" cy="9506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4"/>
          <p:cNvSpPr/>
          <p:nvPr/>
        </p:nvSpPr>
        <p:spPr>
          <a:xfrm>
            <a:off x="2456597" y="5247978"/>
            <a:ext cx="9269104" cy="6418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8986" y="2249482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Bảo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Tàng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 Museum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8985" y="3242813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Bảo Tàng Quốc gia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38984" y="4362673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Bảo Tàng Dân tộc học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8986" y="1498227"/>
            <a:ext cx="162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Tên bảo tàng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36973" y="1498227"/>
            <a:ext cx="212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Yêu cầu chờ xử lý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1650" y="1498227"/>
            <a:ext cx="118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00057" y="1501423"/>
            <a:ext cx="139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5160" y="2027880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585160" y="3192797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85159" y="4320089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03555" y="2040163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20368" y="3211693"/>
            <a:ext cx="37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20368" y="4290655"/>
            <a:ext cx="37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2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64423" y="2040163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92649" y="3187443"/>
            <a:ext cx="60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99226" y="4320089"/>
            <a:ext cx="60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34597" y="966950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Danh sach cac bao tang</a:t>
            </a: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pic>
        <p:nvPicPr>
          <p:cNvPr id="1026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378" y="2155269"/>
            <a:ext cx="527058" cy="5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16" y="3183144"/>
            <a:ext cx="527058" cy="5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85" y="4290655"/>
            <a:ext cx="527058" cy="5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Quản lý Tài Khoản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0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434596" y="966950"/>
            <a:ext cx="672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Yêu cầu đang chờ xử lí của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Bảo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Tàng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 Museum</a:t>
            </a:r>
          </a:p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36016"/>
              </p:ext>
            </p:extLst>
          </p:nvPr>
        </p:nvGraphicFramePr>
        <p:xfrm>
          <a:off x="2779016" y="2063485"/>
          <a:ext cx="852029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9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2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73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6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436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776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94767">
                <a:tc>
                  <a:txBody>
                    <a:bodyPr/>
                    <a:lstStyle/>
                    <a:p>
                      <a:r>
                        <a:rPr lang="vi-VN" dirty="0"/>
                        <a:t>ID 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Hình ảnh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Nội dung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Ngày tạo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See detail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r>
                        <a:rPr lang="vi-VN" dirty="0"/>
                        <a:t>rống đồng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cầu Xoá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11/11/2016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Chiêng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cầu sửa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11/11/2016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Trống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Đã sẵn sàng để</a:t>
                      </a:r>
                      <a:r>
                        <a:rPr lang="vi-VN" baseline="0" dirty="0"/>
                        <a:t> kích hoạt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11/11/2016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3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57" y="322733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57" y="3654598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57" y="411170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34596" y="3118412"/>
            <a:ext cx="815335" cy="4555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34595" y="3734119"/>
            <a:ext cx="815335" cy="4555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4434595" y="4349825"/>
            <a:ext cx="815335" cy="455545"/>
          </a:xfrm>
          <a:prstGeom prst="rect">
            <a:avLst/>
          </a:prstGeom>
        </p:spPr>
      </p:pic>
      <p:sp>
        <p:nvSpPr>
          <p:cNvPr id="49" name="Rounded Rectangle 8"/>
          <p:cNvSpPr/>
          <p:nvPr/>
        </p:nvSpPr>
        <p:spPr>
          <a:xfrm>
            <a:off x="29137" y="2386048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Yêu cầu của bảo tàng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5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353411" y="3248357"/>
            <a:ext cx="2954698" cy="2089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graphicFrame>
        <p:nvGraphicFramePr>
          <p:cNvPr id="3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577845"/>
              </p:ext>
            </p:extLst>
          </p:nvPr>
        </p:nvGraphicFramePr>
        <p:xfrm>
          <a:off x="3667671" y="945978"/>
          <a:ext cx="7943604" cy="46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6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94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56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26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279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00598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4939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702058">
                <a:tc>
                  <a:txBody>
                    <a:bodyPr/>
                    <a:lstStyle/>
                    <a:p>
                      <a:r>
                        <a:rPr lang="vi-VN" sz="1500" dirty="0"/>
                        <a:t>STT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Tên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Mô tả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Hình ảnh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Status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Yêu cầu xử lí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See</a:t>
                      </a:r>
                    </a:p>
                    <a:p>
                      <a:r>
                        <a:rPr lang="en-US" sz="1500" dirty="0"/>
                        <a:t>Detail</a:t>
                      </a:r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2058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Trống đồng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Từ thời tiên sử...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Ả</a:t>
                      </a:r>
                      <a:r>
                        <a:rPr lang="vi-VN" sz="1500" dirty="0"/>
                        <a:t>nh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Active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9844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Bình Gốm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Từ thời lý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Ảnh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Available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Yêu cầu xoá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8072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Rồng</a:t>
                      </a:r>
                      <a:r>
                        <a:rPr lang="vi-VN" sz="1500" baseline="0" dirty="0"/>
                        <a:t> đá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Thời Trần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Ảnh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/>
                        <a:t>Available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Yêu cầu kích hoạt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2402">
                <a:tc>
                  <a:txBody>
                    <a:bodyPr/>
                    <a:lstStyle/>
                    <a:p>
                      <a:r>
                        <a:rPr lang="en-US" sz="1500"/>
                        <a:t>4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Trống đồng</a:t>
                      </a:r>
                      <a:r>
                        <a:rPr lang="en-US" sz="1500"/>
                        <a:t> 1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Thời Trần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Ảnh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Active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:a16="http://schemas.microsoft.com/office/drawing/2014/main" xmlns="" val="1259804060"/>
                  </a:ext>
                </a:extLst>
              </a:tr>
              <a:tr h="702402">
                <a:tc>
                  <a:txBody>
                    <a:bodyPr/>
                    <a:lstStyle/>
                    <a:p>
                      <a:r>
                        <a:rPr lang="en-US" sz="1500"/>
                        <a:t>5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Bình Gốm</a:t>
                      </a:r>
                      <a:r>
                        <a:rPr lang="en-US" sz="1500"/>
                        <a:t>1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Thời Trần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Ảnh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Active</a:t>
                      </a:r>
                      <a:endParaRPr lang="en-US" sz="1600" dirty="0"/>
                    </a:p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dirty="0"/>
                        <a:t>Yêu cầu sửa</a:t>
                      </a:r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4548307"/>
                  </a:ext>
                </a:extLst>
              </a:tr>
              <a:tr h="508072">
                <a:tc>
                  <a:txBody>
                    <a:bodyPr/>
                    <a:lstStyle/>
                    <a:p>
                      <a:r>
                        <a:rPr lang="en-US" sz="1500"/>
                        <a:t>6</a:t>
                      </a:r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Bình Gốm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dirty="0"/>
                        <a:t>Thời Trần</a:t>
                      </a:r>
                      <a:endParaRPr lang="en-US" sz="1500" dirty="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/>
                        <a:t>Ảnh</a:t>
                      </a:r>
                      <a:endParaRPr lang="en-US" sz="1500"/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764" marR="74764" marT="37382" marB="37382"/>
                </a:tc>
                <a:extLst>
                  <a:ext uri="{0D108BD9-81ED-4DB2-BD59-A6C34878D82A}">
                    <a16:rowId xmlns:a16="http://schemas.microsoft.com/office/drawing/2014/main" xmlns="" val="2269356052"/>
                  </a:ext>
                </a:extLst>
              </a:tr>
            </a:tbl>
          </a:graphicData>
        </a:graphic>
      </p:graphicFrame>
      <p:sp>
        <p:nvSpPr>
          <p:cNvPr id="42" name="Rounded Rectangle 4"/>
          <p:cNvSpPr/>
          <p:nvPr/>
        </p:nvSpPr>
        <p:spPr>
          <a:xfrm>
            <a:off x="2158" y="1606192"/>
            <a:ext cx="3341544" cy="19982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87190" y="2802395"/>
            <a:ext cx="118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190" y="2361734"/>
            <a:ext cx="139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4793" y="1723132"/>
            <a:ext cx="80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00359" y="2235870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55575" y="2708564"/>
            <a:ext cx="46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7190" y="1842463"/>
            <a:ext cx="19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Yêu cầu xử lý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75512" y="1068788"/>
            <a:ext cx="3036543" cy="590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622" y="1191365"/>
            <a:ext cx="257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Bảo Tàng FU Museum</a:t>
            </a:r>
          </a:p>
        </p:txBody>
      </p:sp>
      <p:pic>
        <p:nvPicPr>
          <p:cNvPr id="2050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8" y="1756952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8" y="238422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7" y="2972963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082" y="3604469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28" y="4274535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Kết quả hình ảnh cho detai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597" y="4944601"/>
            <a:ext cx="457111" cy="4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490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2812" y="860680"/>
            <a:ext cx="369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Chi tiết hiện vật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4"/>
          <p:cNvSpPr/>
          <p:nvPr/>
        </p:nvSpPr>
        <p:spPr>
          <a:xfrm>
            <a:off x="8050738" y="1274798"/>
            <a:ext cx="4014716" cy="16772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076213" y="1247856"/>
            <a:ext cx="2666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Trạng thái hiện vật</a:t>
            </a:r>
          </a:p>
        </p:txBody>
      </p:sp>
      <p:sp>
        <p:nvSpPr>
          <p:cNvPr id="38" name="Rounded Rectangle 4"/>
          <p:cNvSpPr/>
          <p:nvPr/>
        </p:nvSpPr>
        <p:spPr>
          <a:xfrm>
            <a:off x="10870404" y="2537622"/>
            <a:ext cx="895558" cy="3498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Lưu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8366913" y="1622013"/>
            <a:ext cx="398015" cy="3980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347322" y="1636258"/>
            <a:ext cx="355749" cy="35574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850501" y="1622013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870404" y="1609665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50" name="Oval 49"/>
          <p:cNvSpPr/>
          <p:nvPr/>
        </p:nvSpPr>
        <p:spPr>
          <a:xfrm>
            <a:off x="10361417" y="2060447"/>
            <a:ext cx="357041" cy="3299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0800246" y="2060447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Deactive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458826" y="1723963"/>
            <a:ext cx="210694" cy="2106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420816" y="2134136"/>
            <a:ext cx="357041" cy="329963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819959" y="2086490"/>
            <a:ext cx="126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Pending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9304"/>
              </p:ext>
            </p:extLst>
          </p:nvPr>
        </p:nvGraphicFramePr>
        <p:xfrm>
          <a:off x="1978877" y="1182449"/>
          <a:ext cx="5885444" cy="573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9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504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Trống đồng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6387"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vi-VN" dirty="0"/>
                        <a:t>Từ Thời Trần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Rong da 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Object 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Nội dung yêu cầu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Cầu xoá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803288" y="2640478"/>
            <a:ext cx="375781" cy="33294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765534" y="2994143"/>
            <a:ext cx="401008" cy="36082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789215" y="3774485"/>
            <a:ext cx="273457" cy="2734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695176" y="4772332"/>
            <a:ext cx="815335" cy="45554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67" y="5361617"/>
            <a:ext cx="594290" cy="59429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25944" y="5964129"/>
            <a:ext cx="103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Pending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303" y="3335375"/>
            <a:ext cx="362451" cy="3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33972" y="942118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Quản lý Tài khoản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Quản lý Tài Khoản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982771" y="963599"/>
            <a:ext cx="1309460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Thêm mới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9976"/>
              </p:ext>
            </p:extLst>
          </p:nvPr>
        </p:nvGraphicFramePr>
        <p:xfrm>
          <a:off x="2608197" y="2258403"/>
          <a:ext cx="692411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054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Trạng 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Quyền hạn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00B0F0"/>
                          </a:solidFill>
                        </a:rPr>
                        <a:t>huykh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FU-10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huykh@gmail.com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tungnx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tungnx@gmail.com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Admin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quyet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FPT-20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quyetnh@gmail.com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deactive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7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798955" y="1105436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Chi tiết Thông tin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Tài </a:t>
            </a:r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khoản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Quản lý Tài Khoản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406879"/>
              </p:ext>
            </p:extLst>
          </p:nvPr>
        </p:nvGraphicFramePr>
        <p:xfrm>
          <a:off x="2808613" y="2298795"/>
          <a:ext cx="6736220" cy="2865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38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724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Quyền hạn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 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Trạng 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vi-VN" dirty="0"/>
                        <a:t>Thông tin liên hệ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Email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vi-VN" dirty="0"/>
                        <a:t> thông tin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922729" y="2397853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vi-VN" dirty="0"/>
              <a:t>uykh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13847" y="3094046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17628" y="3094687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56114" y="3022150"/>
            <a:ext cx="98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Active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43122" y="3033693"/>
            <a:ext cx="120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Deactive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32877" y="3808218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FU-10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932877" y="4233343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vi-VN" dirty="0"/>
              <a:t>uykh@gmail.com</a:t>
            </a:r>
            <a:endParaRPr lang="en-US" dirty="0"/>
          </a:p>
        </p:txBody>
      </p:sp>
      <p:sp>
        <p:nvSpPr>
          <p:cNvPr id="23" name="Rounded Rectangle 35"/>
          <p:cNvSpPr/>
          <p:nvPr/>
        </p:nvSpPr>
        <p:spPr>
          <a:xfrm>
            <a:off x="8235373" y="5339755"/>
            <a:ext cx="1309460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96332" y="310991"/>
            <a:ext cx="2664727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Xin chào</a:t>
            </a:r>
            <a:r>
              <a:rPr lang="en-US"/>
              <a:t> Admin</a:t>
            </a:r>
            <a:endParaRPr lang="en-US" dirty="0"/>
          </a:p>
        </p:txBody>
      </p:sp>
      <p:sp>
        <p:nvSpPr>
          <p:cNvPr id="20" name="Rounded Rectangle 4"/>
          <p:cNvSpPr/>
          <p:nvPr/>
        </p:nvSpPr>
        <p:spPr>
          <a:xfrm rot="5400000">
            <a:off x="10548937" y="3351412"/>
            <a:ext cx="2954698" cy="2089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33972" y="942118"/>
            <a:ext cx="332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Thêm mới tài khoản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ounded Rectangle 4"/>
          <p:cNvSpPr/>
          <p:nvPr/>
        </p:nvSpPr>
        <p:spPr>
          <a:xfrm>
            <a:off x="0" y="831407"/>
            <a:ext cx="2211324" cy="50584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8"/>
          <p:cNvSpPr/>
          <p:nvPr/>
        </p:nvSpPr>
        <p:spPr>
          <a:xfrm>
            <a:off x="29137" y="1868587"/>
            <a:ext cx="2236984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1600" y="397230"/>
            <a:ext cx="357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Hệ thống quản lí bảo tàng</a:t>
            </a:r>
          </a:p>
        </p:txBody>
      </p:sp>
      <p:sp>
        <p:nvSpPr>
          <p:cNvPr id="43" name="Rounded Rectangle 8"/>
          <p:cNvSpPr/>
          <p:nvPr/>
        </p:nvSpPr>
        <p:spPr>
          <a:xfrm>
            <a:off x="41775" y="2397853"/>
            <a:ext cx="2236984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Quản lý Tài Khoản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52175"/>
              </p:ext>
            </p:extLst>
          </p:nvPr>
        </p:nvGraphicFramePr>
        <p:xfrm>
          <a:off x="2808613" y="2298795"/>
          <a:ext cx="6736220" cy="2926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38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724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1879">
                <a:tc>
                  <a:txBody>
                    <a:bodyPr/>
                    <a:lstStyle/>
                    <a:p>
                      <a:r>
                        <a:rPr lang="vi-VN" dirty="0"/>
                        <a:t>Mật khẩu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Quyền hạn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        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Trạng 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vi-VN" dirty="0"/>
                        <a:t>Thông tin bảo tàng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Email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vi-VN" dirty="0"/>
                        <a:t> thông tin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916960" y="3190969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07907" y="3179943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02149" y="3095676"/>
            <a:ext cx="98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Active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73653" y="3135760"/>
            <a:ext cx="120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Deactive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46036" y="3891509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FU-10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932877" y="4233343"/>
            <a:ext cx="2655518" cy="275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vi-VN" dirty="0"/>
              <a:t>uykh@gmail.com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856742" y="2764348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17043" y="2756854"/>
            <a:ext cx="338203" cy="24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984789" y="2740300"/>
            <a:ext cx="120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Admin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97137"/>
              </p:ext>
            </p:extLst>
          </p:nvPr>
        </p:nvGraphicFramePr>
        <p:xfrm>
          <a:off x="2808613" y="1875706"/>
          <a:ext cx="6736220" cy="441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8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724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1505">
                <a:tc>
                  <a:txBody>
                    <a:bodyPr/>
                    <a:lstStyle/>
                    <a:p>
                      <a:r>
                        <a:rPr lang="vi-VN" dirty="0"/>
                        <a:t>Tên đăng nhập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4921739" y="1934234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923858" y="2398704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984789" y="5309815"/>
            <a:ext cx="1783430" cy="507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Tạo tài khoản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08613" y="5666798"/>
            <a:ext cx="1841842" cy="3979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account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0" y="6200002"/>
            <a:ext cx="12192000" cy="6579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tyc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43334" y="841105"/>
            <a:ext cx="2147048" cy="4730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766613" y="351884"/>
            <a:ext cx="1425388" cy="47975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400457"/>
              </p:ext>
            </p:extLst>
          </p:nvPr>
        </p:nvGraphicFramePr>
        <p:xfrm>
          <a:off x="2808613" y="1790342"/>
          <a:ext cx="6854002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98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558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527">
                <a:tc>
                  <a:txBody>
                    <a:bodyPr/>
                    <a:lstStyle/>
                    <a:p>
                      <a:r>
                        <a:rPr lang="vi-VN" dirty="0"/>
                        <a:t>Mật khẩu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527">
                <a:tc>
                  <a:txBody>
                    <a:bodyPr/>
                    <a:lstStyle/>
                    <a:p>
                      <a:r>
                        <a:rPr lang="en-US"/>
                        <a:t>Nhập</a:t>
                      </a:r>
                      <a:r>
                        <a:rPr lang="en-US" baseline="0"/>
                        <a:t> lại mật khẩu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1732226"/>
                  </a:ext>
                </a:extLst>
              </a:tr>
              <a:tr h="285020">
                <a:tc gridSpan="2">
                  <a:txBody>
                    <a:bodyPr/>
                    <a:lstStyle/>
                    <a:p>
                      <a:r>
                        <a:rPr lang="vi-VN" dirty="0"/>
                        <a:t>Thông tin bảo tàng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020">
                <a:tc>
                  <a:txBody>
                    <a:bodyPr/>
                    <a:lstStyle/>
                    <a:p>
                      <a:r>
                        <a:rPr lang="vi-VN" dirty="0" smtClean="0"/>
                        <a:t>Tên bảo tàng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0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Địa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chỉ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50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Xã</a:t>
                      </a:r>
                      <a:r>
                        <a:rPr lang="en-US" dirty="0" smtClean="0"/>
                        <a:t>/ </a:t>
                      </a:r>
                      <a:r>
                        <a:rPr lang="en-US" dirty="0" err="1" smtClean="0"/>
                        <a:t>Phường</a:t>
                      </a:r>
                      <a:r>
                        <a:rPr lang="en-US" baseline="0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5020">
                <a:tc>
                  <a:txBody>
                    <a:bodyPr/>
                    <a:lstStyle/>
                    <a:p>
                      <a:r>
                        <a:rPr lang="vi-VN" baseline="0" dirty="0" smtClean="0"/>
                        <a:t>Huyện/ Quận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85020">
                <a:tc>
                  <a:txBody>
                    <a:bodyPr/>
                    <a:lstStyle/>
                    <a:p>
                      <a:r>
                        <a:rPr lang="vi-VN" baseline="0" dirty="0" smtClean="0"/>
                        <a:t>Tỉnh/ Thành phố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850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/>
                        <a:t>điện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thoại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544333"/>
                  </a:ext>
                </a:extLst>
              </a:tr>
              <a:tr h="285020">
                <a:tc>
                  <a:txBody>
                    <a:bodyPr/>
                    <a:lstStyle/>
                    <a:p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2610203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4923858" y="2981898"/>
            <a:ext cx="2655518" cy="2389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28509"/>
              </p:ext>
            </p:extLst>
          </p:nvPr>
        </p:nvGraphicFramePr>
        <p:xfrm>
          <a:off x="2808612" y="1367253"/>
          <a:ext cx="6854003" cy="441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55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1505">
                <a:tc>
                  <a:txBody>
                    <a:bodyPr/>
                    <a:lstStyle/>
                    <a:p>
                      <a:r>
                        <a:rPr lang="vi-VN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4923858" y="1467085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923858" y="2177951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921739" y="3715610"/>
            <a:ext cx="1172142" cy="2282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923858" y="4793768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923858" y="5151102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17276" y="5726219"/>
            <a:ext cx="239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Có tài khoản ? </a:t>
            </a:r>
            <a:r>
              <a:rPr lang="en-US" sz="1600" u="sng"/>
              <a:t>Đăng nhập</a:t>
            </a:r>
            <a:endParaRPr lang="en-US" sz="1600" u="sng" dirty="0"/>
          </a:p>
        </p:txBody>
      </p:sp>
      <p:sp>
        <p:nvSpPr>
          <p:cNvPr id="23" name="Rectangle 22"/>
          <p:cNvSpPr/>
          <p:nvPr/>
        </p:nvSpPr>
        <p:spPr>
          <a:xfrm>
            <a:off x="4921739" y="4068938"/>
            <a:ext cx="1172142" cy="2282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23858" y="4402548"/>
            <a:ext cx="1172142" cy="2282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921739" y="1860825"/>
            <a:ext cx="2655518" cy="207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4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49338"/>
            <a:ext cx="12192000" cy="64529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r>
              <a:rPr lang="en-US"/>
              <a:t>.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300336"/>
              </p:ext>
            </p:extLst>
          </p:nvPr>
        </p:nvGraphicFramePr>
        <p:xfrm>
          <a:off x="3859305" y="2663144"/>
          <a:ext cx="38593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3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Mật khẩu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592169" y="1337239"/>
            <a:ext cx="2393577" cy="6471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47565" y="2136467"/>
            <a:ext cx="383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Đăng nhập vào hệ thống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3859305" y="3082095"/>
            <a:ext cx="3832412" cy="322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859305" y="3765625"/>
            <a:ext cx="3832412" cy="322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056093" y="5269909"/>
            <a:ext cx="1438836" cy="43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14246" y="4201708"/>
            <a:ext cx="2554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/>
              <a:t>Quên mật khẩu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14" name="Rounded Rectangle 21"/>
          <p:cNvSpPr/>
          <p:nvPr/>
        </p:nvSpPr>
        <p:spPr>
          <a:xfrm>
            <a:off x="10630135" y="427513"/>
            <a:ext cx="1425388" cy="47975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Đăng Nhập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95031" y="4157584"/>
            <a:ext cx="1500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Nhớ mật khẩu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3859305" y="4227933"/>
            <a:ext cx="188260" cy="255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089" y="4650529"/>
            <a:ext cx="2900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Chưa có tài khoản? </a:t>
            </a:r>
            <a:r>
              <a:rPr lang="en-US" sz="1600" u="sng"/>
              <a:t>Đăng kí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33837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915178"/>
              </p:ext>
            </p:extLst>
          </p:nvPr>
        </p:nvGraphicFramePr>
        <p:xfrm>
          <a:off x="1745070" y="2442716"/>
          <a:ext cx="9963550" cy="294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8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44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54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252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9257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11932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5719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939311">
                <a:tc>
                  <a:txBody>
                    <a:bodyPr/>
                    <a:lstStyle/>
                    <a:p>
                      <a:r>
                        <a:rPr lang="vi-VN" dirty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Hình ảnh(2D)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Target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47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Trống đồng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Từ thời tiên sử...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Ả</a:t>
                      </a:r>
                      <a:r>
                        <a:rPr lang="vi-VN" dirty="0"/>
                        <a:t>nh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21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Bình Gốm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Từ thời lý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919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Rồng</a:t>
                      </a:r>
                      <a:r>
                        <a:rPr lang="vi-VN" baseline="0" dirty="0"/>
                        <a:t> đá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Thời Trần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Pending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6192620"/>
            <a:ext cx="12192000" cy="665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0" y="351884"/>
            <a:ext cx="12192000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0" y="362094"/>
            <a:ext cx="1653988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53987" y="346419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9137" y="495961"/>
            <a:ext cx="1571063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Xin chào HuyKH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9136" y="3126814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9136" y="2456741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9106" y="197671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Tìm theo tên: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991534" y="2003204"/>
            <a:ext cx="2931459" cy="2891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0359025" y="3478550"/>
            <a:ext cx="865033" cy="34043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900"/>
              <a:t>Yêu cầu sửa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1541930" y="1047338"/>
            <a:ext cx="391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Quản lý hiện vật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12" y="3450950"/>
            <a:ext cx="368761" cy="3687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530" y="3440925"/>
            <a:ext cx="478245" cy="4950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617" y="3371960"/>
            <a:ext cx="573703" cy="5959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12" y="4112921"/>
            <a:ext cx="368761" cy="3687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672" y="4016259"/>
            <a:ext cx="573703" cy="5959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96" y="4086322"/>
            <a:ext cx="478245" cy="4950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11" y="4793331"/>
            <a:ext cx="368761" cy="3687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984" y="4669221"/>
            <a:ext cx="573703" cy="5959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96" y="4809488"/>
            <a:ext cx="478245" cy="49501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0461600" y="4122608"/>
            <a:ext cx="887407" cy="34043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900" dirty="0"/>
              <a:t>Yêu cầu Sửa</a:t>
            </a:r>
            <a:endParaRPr lang="en-US" sz="900" dirty="0"/>
          </a:p>
        </p:txBody>
      </p:sp>
      <p:sp>
        <p:nvSpPr>
          <p:cNvPr id="34" name="Rounded Rectangle 33"/>
          <p:cNvSpPr/>
          <p:nvPr/>
        </p:nvSpPr>
        <p:spPr>
          <a:xfrm>
            <a:off x="11274871" y="3445879"/>
            <a:ext cx="803316" cy="36388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800" dirty="0"/>
              <a:t>Yêu cầu xoá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567786" y="4669221"/>
            <a:ext cx="593273" cy="3404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900" dirty="0"/>
              <a:t>Sửa</a:t>
            </a:r>
            <a:endParaRPr lang="en-US" sz="900" dirty="0"/>
          </a:p>
        </p:txBody>
      </p:sp>
      <p:sp>
        <p:nvSpPr>
          <p:cNvPr id="37" name="Rounded Rectangle 36"/>
          <p:cNvSpPr/>
          <p:nvPr/>
        </p:nvSpPr>
        <p:spPr>
          <a:xfrm>
            <a:off x="2223246" y="5591819"/>
            <a:ext cx="1331259" cy="483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Thêm mới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153039" y="2000897"/>
            <a:ext cx="1064713" cy="30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dirty="0"/>
              <a:t>Tìm kiếm</a:t>
            </a:r>
            <a:endParaRPr lang="en-US" sz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11274871" y="4671989"/>
            <a:ext cx="803316" cy="36388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800" dirty="0"/>
              <a:t>Yêu cầu xoá</a:t>
            </a:r>
          </a:p>
        </p:txBody>
      </p:sp>
      <p:sp>
        <p:nvSpPr>
          <p:cNvPr id="33" name="Rounded Rectangle 33"/>
          <p:cNvSpPr/>
          <p:nvPr/>
        </p:nvSpPr>
        <p:spPr>
          <a:xfrm>
            <a:off x="11409365" y="4104375"/>
            <a:ext cx="803316" cy="36388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800" dirty="0"/>
              <a:t>Yêu cầu xoá</a:t>
            </a:r>
          </a:p>
        </p:txBody>
      </p:sp>
    </p:spTree>
    <p:extLst>
      <p:ext uri="{BB962C8B-B14F-4D97-AF65-F5344CB8AC3E}">
        <p14:creationId xmlns:p14="http://schemas.microsoft.com/office/powerpoint/2010/main" val="15810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004" y="347550"/>
            <a:ext cx="1653988" cy="65104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137" y="495961"/>
            <a:ext cx="1571063" cy="50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Xin chào HuyKH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2141" y="2852419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2141" y="3399479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8800" y="951511"/>
            <a:ext cx="235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Thêm hiện vật mới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438245"/>
              </p:ext>
            </p:extLst>
          </p:nvPr>
        </p:nvGraphicFramePr>
        <p:xfrm>
          <a:off x="1795134" y="1278428"/>
          <a:ext cx="5777097" cy="5090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685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6387"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Object 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618633" y="1435463"/>
            <a:ext cx="3231715" cy="2292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592187" y="1971176"/>
            <a:ext cx="3231715" cy="5178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565679" y="2581531"/>
            <a:ext cx="375781" cy="3329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01904" y="2939801"/>
            <a:ext cx="401008" cy="3608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565680" y="3776088"/>
            <a:ext cx="273457" cy="273457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459848" y="4175162"/>
            <a:ext cx="2968845" cy="4258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431470" y="4810450"/>
            <a:ext cx="815335" cy="4555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290" y="5357323"/>
            <a:ext cx="594290" cy="59429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038155" y="5840993"/>
            <a:ext cx="1590806" cy="493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Submit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004" y="2371898"/>
            <a:ext cx="165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u="sng" dirty="0">
                <a:solidFill>
                  <a:schemeClr val="accent1"/>
                </a:solidFill>
              </a:rPr>
              <a:t>Thêm hiện vật</a:t>
            </a:r>
          </a:p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4975618" y="6087893"/>
            <a:ext cx="275573" cy="1822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736326" y="6067210"/>
            <a:ext cx="1034632" cy="7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Pending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95262" y="6087697"/>
            <a:ext cx="1139869" cy="7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Available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 flipH="1">
            <a:off x="3522975" y="6125412"/>
            <a:ext cx="191316" cy="935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107" y="3315377"/>
            <a:ext cx="362451" cy="3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0" y="362094"/>
            <a:ext cx="1706992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09488"/>
              </p:ext>
            </p:extLst>
          </p:nvPr>
        </p:nvGraphicFramePr>
        <p:xfrm>
          <a:off x="1897605" y="1254800"/>
          <a:ext cx="5777097" cy="5090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685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6387"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Video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Rong da 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Target Object 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613670" y="2620480"/>
            <a:ext cx="375781" cy="332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75916" y="2974145"/>
            <a:ext cx="401008" cy="3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599597" y="3754487"/>
            <a:ext cx="273457" cy="2734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505558" y="4752334"/>
            <a:ext cx="815335" cy="4555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649" y="5341619"/>
            <a:ext cx="594290" cy="59429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498478" y="6027385"/>
            <a:ext cx="284381" cy="22684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97884" y="6027385"/>
            <a:ext cx="275573" cy="226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>
            <a:off x="3545010" y="6070558"/>
            <a:ext cx="191316" cy="1164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6326" y="5944131"/>
            <a:ext cx="103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Pending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95262" y="5964618"/>
            <a:ext cx="113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Available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7998476" y="6196442"/>
            <a:ext cx="1685630" cy="506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Submit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04164" y="849506"/>
            <a:ext cx="299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Chỉnh sửa hiện vật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0007881" y="6195836"/>
            <a:ext cx="1275567" cy="4934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Yêu cầu </a:t>
            </a:r>
            <a:r>
              <a:rPr lang="vi-VN"/>
              <a:t>Xoá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3480921" y="1348227"/>
            <a:ext cx="3231715" cy="3292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sz="1400"/>
          </a:p>
          <a:p>
            <a:pPr algn="ctr"/>
            <a:r>
              <a:rPr lang="vi-VN" sz="1400" dirty="0"/>
              <a:t>Rồng đá</a:t>
            </a:r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382026" y="1968386"/>
            <a:ext cx="3231715" cy="57472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</a:t>
            </a:r>
            <a:r>
              <a:rPr lang="vi-VN" sz="1400" dirty="0"/>
              <a:t>ừ thời Trần</a:t>
            </a:r>
          </a:p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004" y="2371898"/>
            <a:ext cx="165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u="sng" dirty="0"/>
              <a:t>Thêm hiện vật</a:t>
            </a:r>
          </a:p>
          <a:p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29135" y="4009291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9136" y="3301319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21876" y="2846077"/>
            <a:ext cx="180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u="sng" dirty="0">
                <a:solidFill>
                  <a:schemeClr val="accent1"/>
                </a:solidFill>
              </a:rPr>
              <a:t>Chỉnh sửa hiện vật</a:t>
            </a:r>
            <a:endParaRPr lang="en-US" sz="1400" u="sng" dirty="0">
              <a:solidFill>
                <a:schemeClr val="accent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685" y="3315377"/>
            <a:ext cx="362451" cy="3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6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0" y="362094"/>
            <a:ext cx="1706992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1070" y="2480111"/>
            <a:ext cx="1624851" cy="56050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Yêu cầu đã gửi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0" y="3200685"/>
            <a:ext cx="1624851" cy="487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95601"/>
              </p:ext>
            </p:extLst>
          </p:nvPr>
        </p:nvGraphicFramePr>
        <p:xfrm>
          <a:off x="2176930" y="1960959"/>
          <a:ext cx="9410020" cy="2176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07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46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119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3517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94767">
                <a:tc>
                  <a:txBody>
                    <a:bodyPr/>
                    <a:lstStyle/>
                    <a:p>
                      <a:r>
                        <a:rPr lang="vi-V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Tên hiện vật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Hình 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Nội dung</a:t>
                      </a:r>
                      <a:r>
                        <a:rPr lang="en-US"/>
                        <a:t> yêu</a:t>
                      </a:r>
                      <a:r>
                        <a:rPr lang="en-US" baseline="0"/>
                        <a:t> cầu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Ngày tạo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Trống</a:t>
                      </a:r>
                      <a:r>
                        <a:rPr lang="en-US" baseline="0"/>
                        <a:t> đồng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</a:t>
                      </a:r>
                      <a:r>
                        <a:rPr lang="vi-VN"/>
                        <a:t>cầu </a:t>
                      </a:r>
                      <a:r>
                        <a:rPr lang="en-US"/>
                        <a:t>x</a:t>
                      </a:r>
                      <a:r>
                        <a:rPr lang="vi-VN"/>
                        <a:t>oá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08/09/2016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Bình</a:t>
                      </a:r>
                      <a:r>
                        <a:rPr lang="en-US" baseline="0"/>
                        <a:t> gốm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Yêu </a:t>
                      </a:r>
                      <a:r>
                        <a:rPr lang="vi-VN"/>
                        <a:t>cầu </a:t>
                      </a:r>
                      <a:r>
                        <a:rPr lang="en-US"/>
                        <a:t>x</a:t>
                      </a:r>
                      <a:r>
                        <a:rPr lang="vi-VN"/>
                        <a:t>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14/09/2016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Rồng đá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Đã sẵn sàng để</a:t>
                      </a:r>
                      <a:r>
                        <a:rPr lang="vi-VN" baseline="0" dirty="0"/>
                        <a:t> kích hoạt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11/09/2016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29841" y="1114816"/>
            <a:ext cx="504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Những yêu cầu đang chờ </a:t>
            </a:r>
            <a:r>
              <a:rPr lang="vi-VN" b="1" dirty="0"/>
              <a:t>xử lý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275511" y="2867743"/>
            <a:ext cx="375781" cy="3329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259419" y="3424133"/>
            <a:ext cx="375781" cy="332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263724" y="3804544"/>
            <a:ext cx="375781" cy="3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"/>
            <a:ext cx="12192000" cy="330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53988" y="351884"/>
            <a:ext cx="10538012" cy="4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0" y="362094"/>
            <a:ext cx="1706992" cy="58203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9137" y="1825625"/>
            <a:ext cx="1624851" cy="53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Hiện vật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070" y="2480111"/>
            <a:ext cx="1624851" cy="56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3200685"/>
            <a:ext cx="1624851" cy="4872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Thông tin bảo tàng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29337" y="346556"/>
            <a:ext cx="1869141" cy="5029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Logo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448801" y="362094"/>
            <a:ext cx="1712258" cy="450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HuyKH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1161059" y="332485"/>
            <a:ext cx="1030941" cy="4833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Thoát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5889812"/>
            <a:ext cx="12192000" cy="968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tin về nhóm, công ty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62142" y="1456293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Giới thiệu thông tin về bảo tàng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4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</TotalTime>
  <Words>873</Words>
  <Application>Microsoft Office PowerPoint</Application>
  <PresentationFormat>Custom</PresentationFormat>
  <Paragraphs>360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HP</cp:lastModifiedBy>
  <cp:revision>72</cp:revision>
  <dcterms:created xsi:type="dcterms:W3CDTF">2016-10-12T13:28:25Z</dcterms:created>
  <dcterms:modified xsi:type="dcterms:W3CDTF">2016-10-18T18:04:40Z</dcterms:modified>
</cp:coreProperties>
</file>